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Montserrat" pitchFamily="2" charset="77"/>
      <p:regular r:id="rId21"/>
      <p:bold r:id="rId22"/>
      <p:italic r:id="rId23"/>
      <p:boldItalic r:id="rId24"/>
    </p:embeddedFont>
    <p:embeddedFont>
      <p:font typeface="Zilla Slab Medium" pitchFamily="2" charset="77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20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0793d5221c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0793d5221c_0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793d5221c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0793d5221c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793d5221c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0793d5221c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4698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0793d5221c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0793d5221c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26b1c44e0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26b1c44e0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6b1c44e0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6b1c44e0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ctrTitle"/>
          </p:nvPr>
        </p:nvSpPr>
        <p:spPr>
          <a:xfrm>
            <a:off x="609600" y="3439625"/>
            <a:ext cx="396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>
  <p:cSld name="TITLE_AND_BODY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>
            <a:spLocks noGrp="1"/>
          </p:cNvSpPr>
          <p:nvPr>
            <p:ph type="sldNum" idx="12"/>
          </p:nvPr>
        </p:nvSpPr>
        <p:spPr>
          <a:xfrm>
            <a:off x="8579950" y="4588275"/>
            <a:ext cx="525600" cy="5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457200" y="434587"/>
            <a:ext cx="4114800" cy="21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457200" y="2647975"/>
            <a:ext cx="4114800" cy="21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●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marL="914400" lvl="1" indent="-342900" rtl="0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○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marL="1371600" lvl="2" indent="-342900" rtl="0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■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marL="1828800" lvl="3" indent="-342900" rtl="0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●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marL="2286000" lvl="4" indent="-342900" rtl="0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○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marL="2743200" lvl="5" indent="-342900" rtl="0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■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marL="3200400" lvl="6" indent="-342900" rtl="0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●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marL="3657600" lvl="7" indent="-342900" rtl="0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○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marL="4114800" lvl="8" indent="-342900" rtl="0">
              <a:spcBef>
                <a:spcPts val="1200"/>
              </a:spcBef>
              <a:spcAft>
                <a:spcPts val="1200"/>
              </a:spcAft>
              <a:buClr>
                <a:srgbClr val="FFFFFF"/>
              </a:buClr>
              <a:buSzPts val="1800"/>
              <a:buFont typeface="Zilla Slab Light"/>
              <a:buChar char="■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a person&#10;&#10;Description automatically generated with low confidence">
            <a:extLst>
              <a:ext uri="{FF2B5EF4-FFF2-40B4-BE49-F238E27FC236}">
                <a16:creationId xmlns:a16="http://schemas.microsoft.com/office/drawing/2014/main" id="{C8A85B2A-43A5-BE4C-9FFB-D184BC4A3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428" y="1"/>
            <a:ext cx="9260958" cy="5100158"/>
          </a:xfrm>
          <a:prstGeom prst="rect">
            <a:avLst/>
          </a:prstGeom>
        </p:spPr>
      </p:pic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25000"/>
                    <a:lumOff val="75000"/>
                  </a:schemeClr>
                </a:solidFill>
              </a:rPr>
              <a:t>HUSKY MUSIC PLAYER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Skanda Srinivasan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Ronit Chougule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Sahil Mattoo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Bhargavi Rao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Chinmay Rout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72D955-6426-7E41-B849-2D68799A9BF7}"/>
              </a:ext>
            </a:extLst>
          </p:cNvPr>
          <p:cNvSpPr txBox="1"/>
          <p:nvPr/>
        </p:nvSpPr>
        <p:spPr>
          <a:xfrm>
            <a:off x="668388" y="4663217"/>
            <a:ext cx="48979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Web Design/User 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Experience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 Engineering | INFO6150</a:t>
            </a:r>
          </a:p>
        </p:txBody>
      </p:sp>
      <p:sp>
        <p:nvSpPr>
          <p:cNvPr id="85" name="Slide Number Placeholder 4">
            <a:extLst>
              <a:ext uri="{FF2B5EF4-FFF2-40B4-BE49-F238E27FC236}">
                <a16:creationId xmlns:a16="http://schemas.microsoft.com/office/drawing/2014/main" id="{B5C591C7-4D0E-1FC1-5FC9-B46D257C9EA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</p:spPr>
        <p:txBody>
          <a:bodyPr wrap="square" anchor="ctr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 sz="90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1</a:t>
            </a:fld>
            <a:endParaRPr lang="en" sz="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23"/>
          <p:cNvSpPr txBox="1">
            <a:spLocks noGrp="1"/>
          </p:cNvSpPr>
          <p:nvPr>
            <p:ph type="title" idx="4294967295"/>
          </p:nvPr>
        </p:nvSpPr>
        <p:spPr>
          <a:xfrm>
            <a:off x="2251500" y="2025750"/>
            <a:ext cx="46410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lt1"/>
                </a:solidFill>
              </a:rPr>
              <a:t>THANK YOU!</a:t>
            </a:r>
            <a:endParaRPr sz="5000" dirty="0">
              <a:solidFill>
                <a:schemeClr val="lt1"/>
              </a:solidFill>
            </a:endParaRPr>
          </a:p>
        </p:txBody>
      </p:sp>
      <p:grpSp>
        <p:nvGrpSpPr>
          <p:cNvPr id="243" name="Google Shape;243;p23"/>
          <p:cNvGrpSpPr/>
          <p:nvPr/>
        </p:nvGrpSpPr>
        <p:grpSpPr>
          <a:xfrm>
            <a:off x="1184956" y="893479"/>
            <a:ext cx="6591488" cy="4250021"/>
            <a:chOff x="2583100" y="2973775"/>
            <a:chExt cx="461550" cy="437200"/>
          </a:xfrm>
        </p:grpSpPr>
        <p:sp>
          <p:nvSpPr>
            <p:cNvPr id="244" name="Google Shape;244;p23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46" name="Google Shape;2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5275" y="4236327"/>
            <a:ext cx="890850" cy="8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a person&#10;&#10;Description automatically generated with low confidence">
            <a:extLst>
              <a:ext uri="{FF2B5EF4-FFF2-40B4-BE49-F238E27FC236}">
                <a16:creationId xmlns:a16="http://schemas.microsoft.com/office/drawing/2014/main" id="{C0B7A617-8D01-AC45-BFEC-2F155FD76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  <p:sp>
        <p:nvSpPr>
          <p:cNvPr id="145" name="Google Shape;14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>
                <a:solidFill>
                  <a:schemeClr val="lt1"/>
                </a:solidFill>
                <a:latin typeface="Montserrat" pitchFamily="2" charset="77"/>
                <a:sym typeface="Lato"/>
              </a:rPr>
              <a:t>2</a:t>
            </a:fld>
            <a:endParaRPr b="1">
              <a:solidFill>
                <a:schemeClr val="lt1"/>
              </a:solidFill>
              <a:latin typeface="Montserrat" pitchFamily="2" charset="77"/>
              <a:sym typeface="Lato"/>
            </a:endParaRPr>
          </a:p>
        </p:txBody>
      </p:sp>
      <p:grpSp>
        <p:nvGrpSpPr>
          <p:cNvPr id="146" name="Google Shape;146;p16"/>
          <p:cNvGrpSpPr/>
          <p:nvPr/>
        </p:nvGrpSpPr>
        <p:grpSpPr>
          <a:xfrm>
            <a:off x="1039732" y="445868"/>
            <a:ext cx="7053549" cy="4414149"/>
            <a:chOff x="8338679" y="5487112"/>
            <a:chExt cx="719104" cy="706320"/>
          </a:xfrm>
        </p:grpSpPr>
        <p:sp>
          <p:nvSpPr>
            <p:cNvPr id="147" name="Google Shape;147;p16"/>
            <p:cNvSpPr/>
            <p:nvPr/>
          </p:nvSpPr>
          <p:spPr>
            <a:xfrm>
              <a:off x="8706181" y="5487112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Montserrat" pitchFamily="2" charset="77"/>
                  <a:ea typeface="Times New Roman"/>
                  <a:cs typeface="Times New Roman"/>
                  <a:sym typeface="Times New Roman"/>
                </a:rPr>
                <a:t> </a:t>
              </a: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Montserrat" pitchFamily="2" charset="77"/>
                  <a:ea typeface="Times New Roman"/>
                  <a:cs typeface="Times New Roman"/>
                  <a:sym typeface="Times New Roman"/>
                </a:rPr>
                <a:t>  ALBUMS          </a:t>
              </a:r>
              <a:endParaRPr b="1" dirty="0">
                <a:latin typeface="Montserrat" pitchFamily="2" charset="77"/>
              </a:endParaRPr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453754" y="5487112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Montserrat" pitchFamily="2" charset="77"/>
                  <a:ea typeface="Times New Roman"/>
                  <a:cs typeface="Times New Roman"/>
                  <a:sym typeface="Times New Roman"/>
                </a:rPr>
                <a:t> </a:t>
              </a: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Montserrat" pitchFamily="2" charset="77"/>
                  <a:ea typeface="Times New Roman"/>
                  <a:cs typeface="Times New Roman"/>
                  <a:sym typeface="Times New Roman"/>
                </a:rPr>
                <a:t>   TRACKS </a:t>
              </a:r>
              <a:endParaRPr b="1" dirty="0">
                <a:latin typeface="Montserrat" pitchFamily="2" charset="77"/>
              </a:endParaRPr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8338679" y="5707722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800" b="1" dirty="0">
                <a:solidFill>
                  <a:schemeClr val="bg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800" b="1" dirty="0">
                <a:solidFill>
                  <a:schemeClr val="bg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800" b="1" dirty="0">
                  <a:solidFill>
                    <a:schemeClr val="bg1"/>
                  </a:solidFill>
                  <a:latin typeface="Montserrat" pitchFamily="2" charset="77"/>
                  <a:ea typeface="Times New Roman"/>
                  <a:cs typeface="Times New Roman"/>
                  <a:sym typeface="Times New Roman"/>
                </a:rPr>
                <a:t>    ARTIST DASHBOARD</a:t>
              </a:r>
              <a:endParaRPr sz="1800" b="1" dirty="0">
                <a:solidFill>
                  <a:schemeClr val="bg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800" b="1" dirty="0">
                <a:solidFill>
                  <a:schemeClr val="bg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8827632" y="5707722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Montserrat" pitchFamily="2" charset="77"/>
                  <a:ea typeface="Times New Roman"/>
                  <a:cs typeface="Times New Roman"/>
                  <a:sym typeface="Times New Roman"/>
                </a:rPr>
                <a:t> </a:t>
              </a: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Montserrat" pitchFamily="2" charset="77"/>
                  <a:ea typeface="Times New Roman"/>
                  <a:cs typeface="Times New Roman"/>
                  <a:sym typeface="Times New Roman"/>
                </a:rPr>
                <a:t>      </a:t>
              </a: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Montserrat" pitchFamily="2" charset="77"/>
                  <a:ea typeface="Times New Roman"/>
                  <a:cs typeface="Times New Roman"/>
                  <a:sym typeface="Times New Roman"/>
                </a:rPr>
                <a:t> ARTISTS </a:t>
              </a: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45720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800" b="1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45720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800" b="1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700" b="1">
                  <a:solidFill>
                    <a:schemeClr val="lt1"/>
                  </a:solidFill>
                  <a:latin typeface="Montserrat" pitchFamily="2" charset="77"/>
                  <a:ea typeface="Times New Roman"/>
                  <a:cs typeface="Times New Roman"/>
                  <a:sym typeface="Times New Roman"/>
                </a:rPr>
                <a:t>PLAYLISTS</a:t>
              </a:r>
              <a:endParaRPr sz="1700" b="1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Montserrat" pitchFamily="2" charset="77"/>
                  <a:ea typeface="Times New Roman"/>
                  <a:cs typeface="Times New Roman"/>
                  <a:sym typeface="Times New Roman"/>
                </a:rPr>
                <a:t>           PLAYER</a:t>
              </a: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Montserrat" pitchFamily="2" charset="77"/>
                  <a:ea typeface="Times New Roman"/>
                  <a:cs typeface="Times New Roman"/>
                  <a:sym typeface="Times New Roman"/>
                </a:rPr>
                <a:t>        </a:t>
              </a:r>
              <a:endParaRPr sz="1800" b="1" dirty="0">
                <a:solidFill>
                  <a:schemeClr val="lt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096F19C-51FB-AE43-B77F-FBB39A126682}"/>
              </a:ext>
            </a:extLst>
          </p:cNvPr>
          <p:cNvSpPr txBox="1"/>
          <p:nvPr/>
        </p:nvSpPr>
        <p:spPr>
          <a:xfrm>
            <a:off x="3770819" y="2498397"/>
            <a:ext cx="17473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rPr>
              <a:t>Components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a person&#10;&#10;Description automatically generated with low confidence">
            <a:extLst>
              <a:ext uri="{FF2B5EF4-FFF2-40B4-BE49-F238E27FC236}">
                <a16:creationId xmlns:a16="http://schemas.microsoft.com/office/drawing/2014/main" id="{462ED477-3F79-924E-BAB5-DE4259D1A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143" y="0"/>
            <a:ext cx="9180143" cy="5143500"/>
          </a:xfrm>
          <a:prstGeom prst="rect">
            <a:avLst/>
          </a:prstGeom>
        </p:spPr>
      </p:pic>
      <p:sp>
        <p:nvSpPr>
          <p:cNvPr id="162" name="Google Shape;162;p17"/>
          <p:cNvSpPr txBox="1">
            <a:spLocks noGrp="1"/>
          </p:cNvSpPr>
          <p:nvPr>
            <p:ph type="sldNum" idx="12"/>
          </p:nvPr>
        </p:nvSpPr>
        <p:spPr>
          <a:xfrm>
            <a:off x="8579950" y="4588275"/>
            <a:ext cx="525600" cy="5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body" idx="1"/>
          </p:nvPr>
        </p:nvSpPr>
        <p:spPr>
          <a:xfrm>
            <a:off x="457200" y="1679500"/>
            <a:ext cx="8122800" cy="310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illa Slab Medium"/>
              <a:buChar char="●"/>
            </a:pPr>
            <a:r>
              <a:rPr lang="en" b="1" dirty="0">
                <a:solidFill>
                  <a:schemeClr val="lt1"/>
                </a:solidFill>
                <a:latin typeface="Montserrat" pitchFamily="2" charset="77"/>
                <a:ea typeface="Zilla Slab Medium"/>
                <a:cs typeface="Zilla Slab Medium"/>
                <a:sym typeface="Zilla Slab Medium"/>
              </a:rPr>
              <a:t>USER : </a:t>
            </a:r>
            <a:endParaRPr b="1" dirty="0">
              <a:solidFill>
                <a:schemeClr val="lt1"/>
              </a:solidFill>
              <a:latin typeface="Montserrat" pitchFamily="2" charset="77"/>
              <a:ea typeface="Zilla Slab Medium"/>
              <a:cs typeface="Zilla Slab Medium"/>
              <a:sym typeface="Zilla Slab Medium"/>
            </a:endParaRPr>
          </a:p>
          <a:p>
            <a:pPr marL="914400" lvl="1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Zilla Slab Medium"/>
              <a:buChar char="○"/>
            </a:pPr>
            <a:r>
              <a:rPr lang="en" b="1" dirty="0">
                <a:solidFill>
                  <a:schemeClr val="lt1"/>
                </a:solidFill>
                <a:latin typeface="Montserrat" pitchFamily="2" charset="77"/>
                <a:ea typeface="Zilla Slab Medium"/>
                <a:cs typeface="Zilla Slab Medium"/>
                <a:sym typeface="Zilla Slab Medium"/>
              </a:rPr>
              <a:t>User can view albums, artists, all tracks available, subscribe for premium, like songs etc.</a:t>
            </a:r>
            <a:endParaRPr b="1" dirty="0">
              <a:solidFill>
                <a:schemeClr val="lt1"/>
              </a:solidFill>
              <a:latin typeface="Montserrat" pitchFamily="2" charset="77"/>
              <a:ea typeface="Zilla Slab Medium"/>
              <a:cs typeface="Zilla Slab Medium"/>
              <a:sym typeface="Zilla Slab Medium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Montserrat" pitchFamily="2" charset="77"/>
              <a:ea typeface="Zilla Slab Medium"/>
              <a:cs typeface="Zilla Slab Medium"/>
              <a:sym typeface="Zilla Slab Medium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illa Slab Medium"/>
              <a:buChar char="●"/>
            </a:pPr>
            <a:r>
              <a:rPr lang="en" b="1" dirty="0">
                <a:solidFill>
                  <a:schemeClr val="lt1"/>
                </a:solidFill>
                <a:latin typeface="Montserrat" pitchFamily="2" charset="77"/>
                <a:ea typeface="Zilla Slab Medium"/>
                <a:cs typeface="Zilla Slab Medium"/>
                <a:sym typeface="Zilla Slab Medium"/>
              </a:rPr>
              <a:t>ARTIST :</a:t>
            </a:r>
            <a:endParaRPr b="1" dirty="0">
              <a:solidFill>
                <a:schemeClr val="lt1"/>
              </a:solidFill>
              <a:latin typeface="Montserrat" pitchFamily="2" charset="77"/>
              <a:ea typeface="Zilla Slab Medium"/>
              <a:cs typeface="Zilla Slab Medium"/>
              <a:sym typeface="Zilla Slab Medium"/>
            </a:endParaRPr>
          </a:p>
          <a:p>
            <a:pPr marL="914400" lvl="1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Zilla Slab Medium"/>
              <a:buChar char="○"/>
            </a:pPr>
            <a:r>
              <a:rPr lang="en" b="1" dirty="0">
                <a:solidFill>
                  <a:schemeClr val="lt1"/>
                </a:solidFill>
                <a:latin typeface="Montserrat" pitchFamily="2" charset="77"/>
                <a:ea typeface="Zilla Slab Medium"/>
                <a:cs typeface="Zilla Slab Medium"/>
                <a:sym typeface="Zilla Slab Medium"/>
              </a:rPr>
              <a:t>Artists can create Albums, add songs into Albums and upload the songs to </a:t>
            </a:r>
            <a:r>
              <a:rPr lang="en" b="1" dirty="0" err="1">
                <a:solidFill>
                  <a:schemeClr val="lt1"/>
                </a:solidFill>
                <a:latin typeface="Montserrat" pitchFamily="2" charset="77"/>
                <a:ea typeface="Zilla Slab Medium"/>
                <a:cs typeface="Zilla Slab Medium"/>
                <a:sym typeface="Zilla Slab Medium"/>
              </a:rPr>
              <a:t>cloudinary</a:t>
            </a:r>
            <a:r>
              <a:rPr lang="en" b="1" dirty="0">
                <a:solidFill>
                  <a:schemeClr val="lt1"/>
                </a:solidFill>
                <a:latin typeface="Montserrat" pitchFamily="2" charset="77"/>
                <a:ea typeface="Zilla Slab Medium"/>
                <a:cs typeface="Zilla Slab Medium"/>
                <a:sym typeface="Zilla Slab Medium"/>
              </a:rPr>
              <a:t> etc.</a:t>
            </a:r>
            <a:endParaRPr b="1" dirty="0">
              <a:solidFill>
                <a:schemeClr val="lt1"/>
              </a:solidFill>
              <a:latin typeface="Montserrat" pitchFamily="2" charset="77"/>
            </a:endParaRPr>
          </a:p>
        </p:txBody>
      </p:sp>
      <p:grpSp>
        <p:nvGrpSpPr>
          <p:cNvPr id="165" name="Google Shape;165;p17"/>
          <p:cNvGrpSpPr/>
          <p:nvPr/>
        </p:nvGrpSpPr>
        <p:grpSpPr>
          <a:xfrm>
            <a:off x="8115050" y="714754"/>
            <a:ext cx="464900" cy="495634"/>
            <a:chOff x="596350" y="929175"/>
            <a:chExt cx="407950" cy="497475"/>
          </a:xfrm>
        </p:grpSpPr>
        <p:sp>
          <p:nvSpPr>
            <p:cNvPr id="166" name="Google Shape;166;p17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63E4203-5561-844E-AEA7-DC1F853B0A39}"/>
              </a:ext>
            </a:extLst>
          </p:cNvPr>
          <p:cNvSpPr txBox="1"/>
          <p:nvPr/>
        </p:nvSpPr>
        <p:spPr>
          <a:xfrm>
            <a:off x="675019" y="547300"/>
            <a:ext cx="1664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Roles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>
            <a:spLocks noGrp="1"/>
          </p:cNvSpPr>
          <p:nvPr>
            <p:ph type="sldNum" idx="12"/>
          </p:nvPr>
        </p:nvSpPr>
        <p:spPr>
          <a:xfrm>
            <a:off x="8579950" y="4588275"/>
            <a:ext cx="525600" cy="5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  <a:latin typeface="Montserrat" pitchFamily="2" charset="77"/>
                <a:sym typeface="Lato"/>
              </a:rPr>
              <a:t>4</a:t>
            </a:fld>
            <a:endParaRPr>
              <a:solidFill>
                <a:schemeClr val="lt1"/>
              </a:solidFill>
              <a:latin typeface="Montserrat" pitchFamily="2" charset="77"/>
              <a:sym typeface="Lato"/>
            </a:endParaRPr>
          </a:p>
        </p:txBody>
      </p:sp>
      <p:pic>
        <p:nvPicPr>
          <p:cNvPr id="3" name="Picture 2" descr="A collage of a person&#10;&#10;Description automatically generated with low confidence">
            <a:extLst>
              <a:ext uri="{FF2B5EF4-FFF2-40B4-BE49-F238E27FC236}">
                <a16:creationId xmlns:a16="http://schemas.microsoft.com/office/drawing/2014/main" id="{396F77D2-4ADF-624E-ADE5-8A8EBF31A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9" name="Google Shape;179;p18"/>
          <p:cNvSpPr txBox="1">
            <a:spLocks noGrp="1"/>
          </p:cNvSpPr>
          <p:nvPr>
            <p:ph type="body" idx="1"/>
          </p:nvPr>
        </p:nvSpPr>
        <p:spPr>
          <a:xfrm>
            <a:off x="457200" y="1679500"/>
            <a:ext cx="8122800" cy="310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illa Slab Medium"/>
              <a:buChar char="●"/>
            </a:pPr>
            <a:r>
              <a:rPr lang="en" b="1" dirty="0">
                <a:solidFill>
                  <a:schemeClr val="lt1"/>
                </a:solidFill>
                <a:latin typeface="Montserrat" pitchFamily="2" charset="77"/>
                <a:ea typeface="Zilla Slab Medium"/>
                <a:cs typeface="Zilla Slab Medium"/>
                <a:sym typeface="Zilla Slab Medium"/>
              </a:rPr>
              <a:t>This project mainly uses two different third party APIs</a:t>
            </a:r>
            <a:endParaRPr b="1" dirty="0">
              <a:solidFill>
                <a:schemeClr val="lt1"/>
              </a:solidFill>
              <a:latin typeface="Montserrat" pitchFamily="2" charset="77"/>
              <a:ea typeface="Zilla Slab Medium"/>
              <a:cs typeface="Zilla Slab Medium"/>
              <a:sym typeface="Zilla Slab Medium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Montserrat" pitchFamily="2" charset="77"/>
              <a:ea typeface="Zilla Slab Medium"/>
              <a:cs typeface="Zilla Slab Medium"/>
              <a:sym typeface="Zilla Slab Medium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illa Slab Medium"/>
              <a:buChar char="●"/>
            </a:pPr>
            <a:endParaRPr dirty="0">
              <a:solidFill>
                <a:schemeClr val="lt1"/>
              </a:solidFill>
              <a:latin typeface="Montserrat" pitchFamily="2" charset="77"/>
              <a:ea typeface="Zilla Slab Medium"/>
              <a:cs typeface="Zilla Slab Medium"/>
              <a:sym typeface="Zilla Slab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lt1"/>
              </a:solidFill>
              <a:latin typeface="Montserrat" pitchFamily="2" charset="77"/>
            </a:endParaRPr>
          </a:p>
        </p:txBody>
      </p:sp>
      <p:pic>
        <p:nvPicPr>
          <p:cNvPr id="188" name="Google Shape;1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4800" y="2464400"/>
            <a:ext cx="2551125" cy="232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0825" y="2464400"/>
            <a:ext cx="3900011" cy="23207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BF80C29-CCED-AA4B-9943-B1B7EB0E97FD}"/>
              </a:ext>
            </a:extLst>
          </p:cNvPr>
          <p:cNvSpPr/>
          <p:nvPr/>
        </p:nvSpPr>
        <p:spPr>
          <a:xfrm>
            <a:off x="643330" y="576784"/>
            <a:ext cx="294824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chemeClr val="dk1"/>
              </a:buClr>
              <a:buSzPts val="1400"/>
            </a:pPr>
            <a:r>
              <a:rPr lang="en-US" sz="4000" b="1" dirty="0">
                <a:solidFill>
                  <a:schemeClr val="bg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rPr>
              <a:t>APIS Used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>
            <a:spLocks noGrp="1"/>
          </p:cNvSpPr>
          <p:nvPr>
            <p:ph type="sldNum" idx="12"/>
          </p:nvPr>
        </p:nvSpPr>
        <p:spPr>
          <a:xfrm>
            <a:off x="8579950" y="4588275"/>
            <a:ext cx="525600" cy="5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  <a:latin typeface="Montserrat" pitchFamily="2" charset="77"/>
                <a:sym typeface="Lato"/>
              </a:rPr>
              <a:t>5</a:t>
            </a:fld>
            <a:endParaRPr>
              <a:solidFill>
                <a:schemeClr val="lt1"/>
              </a:solidFill>
              <a:latin typeface="Montserrat" pitchFamily="2" charset="77"/>
              <a:sym typeface="Lato"/>
            </a:endParaRPr>
          </a:p>
        </p:txBody>
      </p:sp>
      <p:pic>
        <p:nvPicPr>
          <p:cNvPr id="3" name="Picture 2" descr="A collage of a person&#10;&#10;Description automatically generated with low confidence">
            <a:extLst>
              <a:ext uri="{FF2B5EF4-FFF2-40B4-BE49-F238E27FC236}">
                <a16:creationId xmlns:a16="http://schemas.microsoft.com/office/drawing/2014/main" id="{396F77D2-4ADF-624E-ADE5-8A8EBF31A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9" name="Google Shape;179;p18"/>
          <p:cNvSpPr txBox="1">
            <a:spLocks noGrp="1"/>
          </p:cNvSpPr>
          <p:nvPr>
            <p:ph type="body" idx="1"/>
          </p:nvPr>
        </p:nvSpPr>
        <p:spPr>
          <a:xfrm>
            <a:off x="457200" y="1679500"/>
            <a:ext cx="8122800" cy="310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Montserrat" pitchFamily="2" charset="77"/>
              <a:ea typeface="Zilla Slab Medium"/>
              <a:cs typeface="Zilla Slab Medium"/>
              <a:sym typeface="Zilla Slab Medium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Zilla Slab Medium"/>
              <a:buChar char="●"/>
            </a:pPr>
            <a:endParaRPr dirty="0">
              <a:solidFill>
                <a:schemeClr val="lt1"/>
              </a:solidFill>
              <a:latin typeface="Montserrat" pitchFamily="2" charset="77"/>
              <a:ea typeface="Zilla Slab Medium"/>
              <a:cs typeface="Zilla Slab Medium"/>
              <a:sym typeface="Zilla Slab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lt1"/>
              </a:solidFill>
              <a:latin typeface="Montserrat" pitchFamily="2" charset="7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F80C29-CCED-AA4B-9943-B1B7EB0E97FD}"/>
              </a:ext>
            </a:extLst>
          </p:cNvPr>
          <p:cNvSpPr/>
          <p:nvPr/>
        </p:nvSpPr>
        <p:spPr>
          <a:xfrm>
            <a:off x="230559" y="576784"/>
            <a:ext cx="377379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chemeClr val="dk1"/>
              </a:buClr>
              <a:buSzPts val="1400"/>
            </a:pPr>
            <a:r>
              <a:rPr lang="en-US" sz="4000" b="1" dirty="0">
                <a:solidFill>
                  <a:schemeClr val="bg1"/>
                </a:solidFill>
                <a:latin typeface="Montserrat" pitchFamily="2" charset="77"/>
                <a:ea typeface="Times New Roman"/>
                <a:cs typeface="Times New Roman"/>
                <a:sym typeface="Times New Roman"/>
              </a:rPr>
              <a:t>Technologies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270120-A3F2-254D-B9CF-6DEB1488FF8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Mark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92800" y="1861454"/>
            <a:ext cx="64516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96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6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body" idx="4294967295"/>
          </p:nvPr>
        </p:nvSpPr>
        <p:spPr>
          <a:xfrm>
            <a:off x="56425" y="1401100"/>
            <a:ext cx="3573300" cy="19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Montserrat" pitchFamily="2" charset="77"/>
              </a:rPr>
              <a:t>USER INTERFACE</a:t>
            </a:r>
            <a:endParaRPr sz="3600" b="1" dirty="0">
              <a:solidFill>
                <a:schemeClr val="lt1"/>
              </a:solidFill>
              <a:latin typeface="Montserrat" pitchFamily="2" charset="77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3232901" y="1333520"/>
            <a:ext cx="5323726" cy="3119107"/>
            <a:chOff x="1177450" y="241631"/>
            <a:chExt cx="6173152" cy="3616776"/>
          </a:xfrm>
        </p:grpSpPr>
        <p:sp>
          <p:nvSpPr>
            <p:cNvPr id="197" name="Google Shape;197;p19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6FCA18EA-6157-8147-85A3-67019D3EC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869" y="1500806"/>
            <a:ext cx="4157932" cy="26449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6CB771-A05B-8D43-9951-688DE5590DAF}"/>
              </a:ext>
            </a:extLst>
          </p:cNvPr>
          <p:cNvSpPr txBox="1"/>
          <p:nvPr/>
        </p:nvSpPr>
        <p:spPr>
          <a:xfrm>
            <a:off x="4476307" y="723014"/>
            <a:ext cx="2838893" cy="322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algn="just">
              <a:lnSpc>
                <a:spcPct val="115000"/>
              </a:lnSpc>
              <a:spcBef>
                <a:spcPts val="1200"/>
              </a:spcBef>
              <a:buClr>
                <a:schemeClr val="lt1"/>
              </a:buClr>
              <a:buSzPts val="1800"/>
            </a:pPr>
            <a:r>
              <a:rPr lang="en-US" b="1" dirty="0">
                <a:solidFill>
                  <a:schemeClr val="lt1"/>
                </a:solidFill>
                <a:latin typeface="Montserrat" pitchFamily="2" charset="77"/>
                <a:ea typeface="Zilla Slab Medium"/>
                <a:cs typeface="Zilla Slab Medium"/>
                <a:sym typeface="Zilla Slab Medium"/>
              </a:rPr>
              <a:t>Application home/login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0"/>
          <p:cNvSpPr txBox="1">
            <a:spLocks noGrp="1"/>
          </p:cNvSpPr>
          <p:nvPr>
            <p:ph type="title" idx="4294967295"/>
          </p:nvPr>
        </p:nvSpPr>
        <p:spPr>
          <a:xfrm>
            <a:off x="1911258" y="2778797"/>
            <a:ext cx="46410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chemeClr val="lt1"/>
              </a:solidFill>
            </a:endParaRPr>
          </a:p>
        </p:txBody>
      </p:sp>
      <p:grpSp>
        <p:nvGrpSpPr>
          <p:cNvPr id="216" name="Google Shape;216;p20"/>
          <p:cNvGrpSpPr/>
          <p:nvPr/>
        </p:nvGrpSpPr>
        <p:grpSpPr>
          <a:xfrm>
            <a:off x="1363346" y="808999"/>
            <a:ext cx="6417307" cy="4334501"/>
            <a:chOff x="2583100" y="2973775"/>
            <a:chExt cx="461550" cy="437200"/>
          </a:xfrm>
        </p:grpSpPr>
        <p:sp>
          <p:nvSpPr>
            <p:cNvPr id="217" name="Google Shape;217;p20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0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7C77A12-0318-FF49-A039-CA73EC821C5D}"/>
              </a:ext>
            </a:extLst>
          </p:cNvPr>
          <p:cNvSpPr txBox="1"/>
          <p:nvPr/>
        </p:nvSpPr>
        <p:spPr>
          <a:xfrm>
            <a:off x="3713365" y="295099"/>
            <a:ext cx="2838893" cy="322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algn="just">
              <a:lnSpc>
                <a:spcPct val="115000"/>
              </a:lnSpc>
              <a:spcBef>
                <a:spcPts val="1200"/>
              </a:spcBef>
              <a:buClr>
                <a:schemeClr val="lt1"/>
              </a:buClr>
              <a:buSzPts val="1800"/>
            </a:pPr>
            <a:r>
              <a:rPr lang="en-US" b="1" dirty="0">
                <a:solidFill>
                  <a:schemeClr val="lt1"/>
                </a:solidFill>
                <a:latin typeface="Montserrat" pitchFamily="2" charset="77"/>
                <a:ea typeface="Zilla Slab Medium"/>
                <a:cs typeface="Zilla Slab Medium"/>
                <a:sym typeface="Zilla Slab Medium"/>
              </a:rPr>
              <a:t>Album page</a:t>
            </a:r>
          </a:p>
        </p:txBody>
      </p:sp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AC0FC4A-7E9E-EA46-BEEF-87FF1B65A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794" y="1002081"/>
            <a:ext cx="5686410" cy="293730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21"/>
          <p:cNvSpPr txBox="1">
            <a:spLocks noGrp="1"/>
          </p:cNvSpPr>
          <p:nvPr>
            <p:ph type="title" idx="4294967295"/>
          </p:nvPr>
        </p:nvSpPr>
        <p:spPr>
          <a:xfrm>
            <a:off x="2251500" y="2853225"/>
            <a:ext cx="46410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chemeClr val="lt1"/>
              </a:solidFill>
            </a:endParaRPr>
          </a:p>
        </p:txBody>
      </p:sp>
      <p:grpSp>
        <p:nvGrpSpPr>
          <p:cNvPr id="225" name="Google Shape;225;p21"/>
          <p:cNvGrpSpPr/>
          <p:nvPr/>
        </p:nvGrpSpPr>
        <p:grpSpPr>
          <a:xfrm>
            <a:off x="1089279" y="893479"/>
            <a:ext cx="6591488" cy="4250021"/>
            <a:chOff x="2583100" y="2973775"/>
            <a:chExt cx="461550" cy="437200"/>
          </a:xfrm>
        </p:grpSpPr>
        <p:sp>
          <p:nvSpPr>
            <p:cNvPr id="226" name="Google Shape;226;p21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1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B387C05-6629-BD4C-B8AA-B34347F0733F}"/>
              </a:ext>
            </a:extLst>
          </p:cNvPr>
          <p:cNvSpPr txBox="1"/>
          <p:nvPr/>
        </p:nvSpPr>
        <p:spPr>
          <a:xfrm>
            <a:off x="3673548" y="295686"/>
            <a:ext cx="2838893" cy="322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algn="just">
              <a:lnSpc>
                <a:spcPct val="115000"/>
              </a:lnSpc>
              <a:spcBef>
                <a:spcPts val="1200"/>
              </a:spcBef>
              <a:buClr>
                <a:schemeClr val="lt1"/>
              </a:buClr>
              <a:buSzPts val="1800"/>
            </a:pPr>
            <a:r>
              <a:rPr lang="en-US" b="1" dirty="0">
                <a:solidFill>
                  <a:schemeClr val="lt1"/>
                </a:solidFill>
                <a:latin typeface="Montserrat" pitchFamily="2" charset="77"/>
                <a:ea typeface="Zilla Slab Medium"/>
                <a:cs typeface="Zilla Slab Medium"/>
                <a:sym typeface="Zilla Slab Medium"/>
              </a:rPr>
              <a:t>Tracks page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1A688F47-8FC8-9949-A29A-0B9270F71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233" y="1130527"/>
            <a:ext cx="6029941" cy="279337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9</a:t>
            </a:fld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22"/>
          <p:cNvSpPr txBox="1">
            <a:spLocks noGrp="1"/>
          </p:cNvSpPr>
          <p:nvPr>
            <p:ph type="title" idx="4294967295"/>
          </p:nvPr>
        </p:nvSpPr>
        <p:spPr>
          <a:xfrm>
            <a:off x="2251500" y="2853225"/>
            <a:ext cx="46410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chemeClr val="lt1"/>
              </a:solidFill>
            </a:endParaRPr>
          </a:p>
        </p:txBody>
      </p:sp>
      <p:grpSp>
        <p:nvGrpSpPr>
          <p:cNvPr id="234" name="Google Shape;234;p22"/>
          <p:cNvGrpSpPr/>
          <p:nvPr/>
        </p:nvGrpSpPr>
        <p:grpSpPr>
          <a:xfrm>
            <a:off x="1174340" y="893479"/>
            <a:ext cx="6591488" cy="4250021"/>
            <a:chOff x="2583100" y="2973775"/>
            <a:chExt cx="461550" cy="437200"/>
          </a:xfrm>
        </p:grpSpPr>
        <p:sp>
          <p:nvSpPr>
            <p:cNvPr id="235" name="Google Shape;235;p22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2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BFD1729-567B-1C40-827F-2F02DBD224C3}"/>
              </a:ext>
            </a:extLst>
          </p:cNvPr>
          <p:cNvSpPr txBox="1"/>
          <p:nvPr/>
        </p:nvSpPr>
        <p:spPr>
          <a:xfrm>
            <a:off x="3718432" y="295686"/>
            <a:ext cx="2838893" cy="322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algn="just">
              <a:lnSpc>
                <a:spcPct val="115000"/>
              </a:lnSpc>
              <a:spcBef>
                <a:spcPts val="1200"/>
              </a:spcBef>
              <a:buClr>
                <a:schemeClr val="lt1"/>
              </a:buClr>
              <a:buSzPts val="1800"/>
            </a:pPr>
            <a:r>
              <a:rPr lang="en-US" b="1" dirty="0">
                <a:solidFill>
                  <a:schemeClr val="lt1"/>
                </a:solidFill>
                <a:latin typeface="Montserrat" pitchFamily="2" charset="77"/>
                <a:ea typeface="Zilla Slab Medium"/>
                <a:cs typeface="Zilla Slab Medium"/>
                <a:sym typeface="Zilla Slab Medium"/>
              </a:rPr>
              <a:t>Artist page</a:t>
            </a:r>
          </a:p>
        </p:txBody>
      </p:sp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41620C8-9875-9A4B-8492-AA7DFB9C9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8847" y="1078045"/>
            <a:ext cx="5922473" cy="28501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117</Words>
  <Application>Microsoft Macintosh PowerPoint</Application>
  <PresentationFormat>On-screen Show (16:9)</PresentationFormat>
  <Paragraphs>54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Montserrat</vt:lpstr>
      <vt:lpstr>Zilla Slab Light</vt:lpstr>
      <vt:lpstr>Lato</vt:lpstr>
      <vt:lpstr>Arial</vt:lpstr>
      <vt:lpstr>Zilla Slab Medium</vt:lpstr>
      <vt:lpstr>Focus</vt:lpstr>
      <vt:lpstr>HUSKY MUSIC PLAYER Skanda Srinivasan Ronit Chougule Sahil Mattoo Bhargavi Rao Chinmay Rout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 </vt:lpstr>
      <vt:lpstr>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HUSKY MUSIC PLAYER Skanda Srinivasan Ronit Chougule Sahil Mattoo Bhargavi Rao Chinmay Rout </dc:title>
  <cp:lastModifiedBy>Sahil Mattoo</cp:lastModifiedBy>
  <cp:revision>6</cp:revision>
  <dcterms:modified xsi:type="dcterms:W3CDTF">2022-04-30T15:34:13Z</dcterms:modified>
</cp:coreProperties>
</file>